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A37A-495C-440F-B4B0-1E08CAE50FDB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8F75E-AD56-4D48-B973-B0283308F8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A37A-495C-440F-B4B0-1E08CAE50FDB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8F75E-AD56-4D48-B973-B0283308F8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A37A-495C-440F-B4B0-1E08CAE50FDB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8F75E-AD56-4D48-B973-B0283308F8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A37A-495C-440F-B4B0-1E08CAE50FDB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8F75E-AD56-4D48-B973-B0283308F8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A37A-495C-440F-B4B0-1E08CAE50FDB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8F75E-AD56-4D48-B973-B0283308F8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A37A-495C-440F-B4B0-1E08CAE50FDB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8F75E-AD56-4D48-B973-B0283308F8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A37A-495C-440F-B4B0-1E08CAE50FDB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8F75E-AD56-4D48-B973-B0283308F8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A37A-495C-440F-B4B0-1E08CAE50FDB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8F75E-AD56-4D48-B973-B0283308F8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A37A-495C-440F-B4B0-1E08CAE50FDB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8F75E-AD56-4D48-B973-B0283308F8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A37A-495C-440F-B4B0-1E08CAE50FDB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8F75E-AD56-4D48-B973-B0283308F8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A37A-495C-440F-B4B0-1E08CAE50FDB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8F75E-AD56-4D48-B973-B0283308F8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FA37A-495C-440F-B4B0-1E08CAE50FDB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8F75E-AD56-4D48-B973-B0283308F8B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001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002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005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 rot="5400000">
            <a:off x="1104900" y="-1181100"/>
            <a:ext cx="6934200" cy="914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6th Grade Wor\</dc:title>
  <dc:creator>pmartin</dc:creator>
  <cp:lastModifiedBy>pmartin</cp:lastModifiedBy>
  <cp:revision>2</cp:revision>
  <dcterms:created xsi:type="dcterms:W3CDTF">2013-10-11T15:20:11Z</dcterms:created>
  <dcterms:modified xsi:type="dcterms:W3CDTF">2013-10-11T15:25:51Z</dcterms:modified>
</cp:coreProperties>
</file>